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41"/>
  </p:notesMasterIdLst>
  <p:handoutMasterIdLst>
    <p:handoutMasterId r:id="rId42"/>
  </p:handoutMasterIdLst>
  <p:sldIdLst>
    <p:sldId id="258" r:id="rId2"/>
    <p:sldId id="298" r:id="rId3"/>
    <p:sldId id="299" r:id="rId4"/>
    <p:sldId id="300" r:id="rId5"/>
    <p:sldId id="301" r:id="rId6"/>
    <p:sldId id="302" r:id="rId7"/>
    <p:sldId id="303" r:id="rId8"/>
    <p:sldId id="304" r:id="rId9"/>
    <p:sldId id="305" r:id="rId10"/>
    <p:sldId id="306" r:id="rId11"/>
    <p:sldId id="308" r:id="rId12"/>
    <p:sldId id="309" r:id="rId13"/>
    <p:sldId id="310" r:id="rId14"/>
    <p:sldId id="311" r:id="rId15"/>
    <p:sldId id="312" r:id="rId16"/>
    <p:sldId id="313" r:id="rId17"/>
    <p:sldId id="314" r:id="rId18"/>
    <p:sldId id="315" r:id="rId19"/>
    <p:sldId id="316" r:id="rId20"/>
    <p:sldId id="317" r:id="rId21"/>
    <p:sldId id="318" r:id="rId22"/>
    <p:sldId id="319" r:id="rId23"/>
    <p:sldId id="320" r:id="rId24"/>
    <p:sldId id="321" r:id="rId25"/>
    <p:sldId id="322" r:id="rId26"/>
    <p:sldId id="323" r:id="rId27"/>
    <p:sldId id="325" r:id="rId28"/>
    <p:sldId id="326" r:id="rId29"/>
    <p:sldId id="327" r:id="rId30"/>
    <p:sldId id="328" r:id="rId31"/>
    <p:sldId id="330" r:id="rId32"/>
    <p:sldId id="331" r:id="rId33"/>
    <p:sldId id="332" r:id="rId34"/>
    <p:sldId id="333" r:id="rId35"/>
    <p:sldId id="334" r:id="rId36"/>
    <p:sldId id="336" r:id="rId37"/>
    <p:sldId id="337" r:id="rId38"/>
    <p:sldId id="338" r:id="rId39"/>
    <p:sldId id="267" r:id="rId4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43"/>
      <p:bold r:id="rId44"/>
      <p:italic r:id="rId45"/>
      <p:boldItalic r:id="rId46"/>
    </p:embeddedFont>
    <p:embeddedFont>
      <p:font typeface="Twinkl" panose="020B0604020202020204" charset="0"/>
      <p:regular r:id="rId47"/>
      <p:bold r:id="rId4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903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D3589"/>
    <a:srgbClr val="A673AE"/>
    <a:srgbClr val="9B9BCD"/>
    <a:srgbClr val="EFBCD9"/>
    <a:srgbClr val="F29BA2"/>
    <a:srgbClr val="EFBBD9"/>
    <a:srgbClr val="F8BC93"/>
    <a:srgbClr val="DE1E5A"/>
    <a:srgbClr val="18A0DB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6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16" y="78"/>
      </p:cViewPr>
      <p:guideLst>
        <p:guide orient="horz" pos="2137"/>
        <p:guide pos="2903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3" d="100"/>
          <a:sy n="83" d="100"/>
        </p:scale>
        <p:origin x="314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47" Type="http://schemas.openxmlformats.org/officeDocument/2006/relationships/font" Target="fonts/font5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2.fntdata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81307" y="2921620"/>
            <a:ext cx="3590693" cy="814039"/>
          </a:xfrm>
          <a:prstGeom prst="rect">
            <a:avLst/>
          </a:prstGeom>
          <a:solidFill>
            <a:srgbClr val="A673AE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572000" y="3484757"/>
            <a:ext cx="133815" cy="440473"/>
          </a:xfrm>
          <a:prstGeom prst="rect">
            <a:avLst/>
          </a:prstGeom>
          <a:solidFill>
            <a:srgbClr val="A673AE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705815" y="3429000"/>
            <a:ext cx="122663" cy="275993"/>
          </a:xfrm>
          <a:prstGeom prst="rect">
            <a:avLst/>
          </a:prstGeom>
          <a:solidFill>
            <a:srgbClr val="A673AE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39750" y="1817649"/>
            <a:ext cx="7848600" cy="210758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246486" y="2089722"/>
            <a:ext cx="611577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contourW="12700">
              <a:contourClr>
                <a:srgbClr val="A673AE"/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Letters and sounds</a:t>
            </a:r>
          </a:p>
          <a:p>
            <a:pPr algn="ctr"/>
            <a:r>
              <a:rPr lang="en-US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Phase 3 and 5</a:t>
            </a:r>
            <a:endParaRPr lang="en-U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Oval 7"/>
          <p:cNvSpPr/>
          <p:nvPr/>
        </p:nvSpPr>
        <p:spPr>
          <a:xfrm>
            <a:off x="4047067" y="5452533"/>
            <a:ext cx="1049866" cy="856192"/>
          </a:xfrm>
          <a:prstGeom prst="ellipse">
            <a:avLst/>
          </a:prstGeom>
          <a:solidFill>
            <a:srgbClr val="8D35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8079317" y="6001808"/>
            <a:ext cx="1049866" cy="856192"/>
          </a:xfrm>
          <a:prstGeom prst="ellipse">
            <a:avLst/>
          </a:prstGeom>
          <a:solidFill>
            <a:srgbClr val="8D35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ch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4065957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sh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711268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th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896416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ng</a:t>
            </a:r>
          </a:p>
        </p:txBody>
      </p:sp>
    </p:spTree>
    <p:extLst>
      <p:ext uri="{BB962C8B-B14F-4D97-AF65-F5344CB8AC3E}">
        <p14:creationId xmlns:p14="http://schemas.microsoft.com/office/powerpoint/2010/main" val="3073404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ai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986966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ee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685611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325580" y="1052554"/>
            <a:ext cx="649284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igh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1627712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oa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283035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oo</a:t>
            </a:r>
            <a:endParaRPr lang="en-GB" sz="30000" dirty="0"/>
          </a:p>
        </p:txBody>
      </p:sp>
      <p:sp>
        <p:nvSpPr>
          <p:cNvPr id="3" name="5-Point Star 2"/>
          <p:cNvSpPr/>
          <p:nvPr/>
        </p:nvSpPr>
        <p:spPr>
          <a:xfrm>
            <a:off x="796834" y="765175"/>
            <a:ext cx="470263" cy="475796"/>
          </a:xfrm>
          <a:prstGeom prst="star5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910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ar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1150704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or</a:t>
            </a:r>
          </a:p>
        </p:txBody>
      </p:sp>
    </p:spTree>
    <p:extLst>
      <p:ext uri="{BB962C8B-B14F-4D97-AF65-F5344CB8AC3E}">
        <p14:creationId xmlns:p14="http://schemas.microsoft.com/office/powerpoint/2010/main" val="1029932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ur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408110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ow</a:t>
            </a:r>
          </a:p>
        </p:txBody>
      </p:sp>
      <p:sp>
        <p:nvSpPr>
          <p:cNvPr id="3" name="5-Point Star 2"/>
          <p:cNvSpPr/>
          <p:nvPr/>
        </p:nvSpPr>
        <p:spPr>
          <a:xfrm>
            <a:off x="755650" y="704215"/>
            <a:ext cx="446133" cy="484505"/>
          </a:xfrm>
          <a:prstGeom prst="star5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588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oi</a:t>
            </a:r>
          </a:p>
        </p:txBody>
      </p:sp>
    </p:spTree>
    <p:extLst>
      <p:ext uri="{BB962C8B-B14F-4D97-AF65-F5344CB8AC3E}">
        <p14:creationId xmlns:p14="http://schemas.microsoft.com/office/powerpoint/2010/main" val="2050422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960429" y="1091476"/>
            <a:ext cx="522514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ear</a:t>
            </a:r>
          </a:p>
        </p:txBody>
      </p:sp>
    </p:spTree>
    <p:extLst>
      <p:ext uri="{BB962C8B-B14F-4D97-AF65-F5344CB8AC3E}">
        <p14:creationId xmlns:p14="http://schemas.microsoft.com/office/powerpoint/2010/main" val="3718045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960429" y="1091476"/>
            <a:ext cx="522514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air</a:t>
            </a:r>
          </a:p>
        </p:txBody>
      </p:sp>
    </p:spTree>
    <p:extLst>
      <p:ext uri="{BB962C8B-B14F-4D97-AF65-F5344CB8AC3E}">
        <p14:creationId xmlns:p14="http://schemas.microsoft.com/office/powerpoint/2010/main" val="2826787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960429" y="1091476"/>
            <a:ext cx="522514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ure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291284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er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746980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171320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ou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520185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ie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110950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ea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232919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oy</a:t>
            </a:r>
          </a:p>
        </p:txBody>
      </p:sp>
    </p:spTree>
    <p:extLst>
      <p:ext uri="{BB962C8B-B14F-4D97-AF65-F5344CB8AC3E}">
        <p14:creationId xmlns:p14="http://schemas.microsoft.com/office/powerpoint/2010/main" val="3791600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307775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ir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607621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ue</a:t>
            </a:r>
            <a:endParaRPr lang="en-GB" sz="30000" dirty="0"/>
          </a:p>
        </p:txBody>
      </p:sp>
      <p:sp>
        <p:nvSpPr>
          <p:cNvPr id="3" name="5-Point Star 2"/>
          <p:cNvSpPr/>
          <p:nvPr/>
        </p:nvSpPr>
        <p:spPr>
          <a:xfrm>
            <a:off x="901337" y="765175"/>
            <a:ext cx="431074" cy="501922"/>
          </a:xfrm>
          <a:prstGeom prst="star5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77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829796" y="1143728"/>
            <a:ext cx="5486399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aw</a:t>
            </a:r>
          </a:p>
        </p:txBody>
      </p:sp>
    </p:spTree>
    <p:extLst>
      <p:ext uri="{BB962C8B-B14F-4D97-AF65-F5344CB8AC3E}">
        <p14:creationId xmlns:p14="http://schemas.microsoft.com/office/powerpoint/2010/main" val="1837138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881052" y="1191895"/>
            <a:ext cx="538189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wh</a:t>
            </a:r>
            <a:endParaRPr lang="en-GB" sz="25000" dirty="0"/>
          </a:p>
        </p:txBody>
      </p:sp>
      <p:sp>
        <p:nvSpPr>
          <p:cNvPr id="3" name="5-Point Star 2"/>
          <p:cNvSpPr/>
          <p:nvPr/>
        </p:nvSpPr>
        <p:spPr>
          <a:xfrm>
            <a:off x="862149" y="765175"/>
            <a:ext cx="522514" cy="426720"/>
          </a:xfrm>
          <a:prstGeom prst="star5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477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ph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4083253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1130932"/>
            <a:ext cx="453836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ew</a:t>
            </a:r>
            <a:endParaRPr lang="en-GB" sz="25000" dirty="0"/>
          </a:p>
        </p:txBody>
      </p:sp>
      <p:sp>
        <p:nvSpPr>
          <p:cNvPr id="3" name="5-Point Star 2"/>
          <p:cNvSpPr/>
          <p:nvPr/>
        </p:nvSpPr>
        <p:spPr>
          <a:xfrm>
            <a:off x="836023" y="765175"/>
            <a:ext cx="431074" cy="514985"/>
          </a:xfrm>
          <a:prstGeom prst="star5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552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oe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1412155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au</a:t>
            </a:r>
          </a:p>
        </p:txBody>
      </p:sp>
    </p:spTree>
    <p:extLst>
      <p:ext uri="{BB962C8B-B14F-4D97-AF65-F5344CB8AC3E}">
        <p14:creationId xmlns:p14="http://schemas.microsoft.com/office/powerpoint/2010/main" val="504778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1130932"/>
            <a:ext cx="453836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ey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1682283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a-e</a:t>
            </a:r>
          </a:p>
        </p:txBody>
      </p:sp>
    </p:spTree>
    <p:extLst>
      <p:ext uri="{BB962C8B-B14F-4D97-AF65-F5344CB8AC3E}">
        <p14:creationId xmlns:p14="http://schemas.microsoft.com/office/powerpoint/2010/main" val="1992051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e-e</a:t>
            </a:r>
          </a:p>
        </p:txBody>
      </p:sp>
    </p:spTree>
    <p:extLst>
      <p:ext uri="{BB962C8B-B14F-4D97-AF65-F5344CB8AC3E}">
        <p14:creationId xmlns:p14="http://schemas.microsoft.com/office/powerpoint/2010/main" val="1616682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i-e</a:t>
            </a:r>
          </a:p>
        </p:txBody>
      </p:sp>
    </p:spTree>
    <p:extLst>
      <p:ext uri="{BB962C8B-B14F-4D97-AF65-F5344CB8AC3E}">
        <p14:creationId xmlns:p14="http://schemas.microsoft.com/office/powerpoint/2010/main" val="8566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o-e</a:t>
            </a:r>
          </a:p>
        </p:txBody>
      </p:sp>
    </p:spTree>
    <p:extLst>
      <p:ext uri="{BB962C8B-B14F-4D97-AF65-F5344CB8AC3E}">
        <p14:creationId xmlns:p14="http://schemas.microsoft.com/office/powerpoint/2010/main" val="1244751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u-e</a:t>
            </a:r>
          </a:p>
        </p:txBody>
      </p:sp>
      <p:sp>
        <p:nvSpPr>
          <p:cNvPr id="3" name="5-Point Star 2"/>
          <p:cNvSpPr/>
          <p:nvPr/>
        </p:nvSpPr>
        <p:spPr>
          <a:xfrm>
            <a:off x="822960" y="765175"/>
            <a:ext cx="444137" cy="528048"/>
          </a:xfrm>
          <a:prstGeom prst="star5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344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8079317" y="6001808"/>
            <a:ext cx="1049866" cy="856192"/>
          </a:xfrm>
          <a:prstGeom prst="ellipse">
            <a:avLst/>
          </a:prstGeom>
          <a:solidFill>
            <a:srgbClr val="8D35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/>
          <p:cNvSpPr/>
          <p:nvPr/>
        </p:nvSpPr>
        <p:spPr>
          <a:xfrm>
            <a:off x="4047067" y="3018984"/>
            <a:ext cx="1049866" cy="747007"/>
          </a:xfrm>
          <a:prstGeom prst="ellipse">
            <a:avLst/>
          </a:prstGeom>
          <a:solidFill>
            <a:srgbClr val="8D35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47</TotalTime>
  <Words>44</Words>
  <Application>Microsoft Office PowerPoint</Application>
  <PresentationFormat>On-screen Show (4:3)</PresentationFormat>
  <Paragraphs>39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Naisby</dc:creator>
  <cp:lastModifiedBy>Kathryn Butcher</cp:lastModifiedBy>
  <cp:revision>7</cp:revision>
  <dcterms:created xsi:type="dcterms:W3CDTF">2018-12-06T09:56:09Z</dcterms:created>
  <dcterms:modified xsi:type="dcterms:W3CDTF">2020-03-05T16:01:13Z</dcterms:modified>
</cp:coreProperties>
</file>