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sldIdLst>
    <p:sldId id="256" r:id="rId5"/>
    <p:sldId id="259" r:id="rId6"/>
    <p:sldId id="260" r:id="rId7"/>
    <p:sldId id="262" r:id="rId8"/>
    <p:sldId id="273" r:id="rId9"/>
    <p:sldId id="266" r:id="rId10"/>
    <p:sldId id="267" r:id="rId11"/>
    <p:sldId id="268" r:id="rId12"/>
    <p:sldId id="269" r:id="rId13"/>
    <p:sldId id="270" r:id="rId14"/>
    <p:sldId id="263" r:id="rId15"/>
    <p:sldId id="27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53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05"/>
    <p:restoredTop sz="73065"/>
  </p:normalViewPr>
  <p:slideViewPr>
    <p:cSldViewPr snapToGrid="0">
      <p:cViewPr varScale="1">
        <p:scale>
          <a:sx n="54" d="100"/>
          <a:sy n="54" d="100"/>
        </p:scale>
        <p:origin x="62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y Lockwood" userId="bf96066a-cde7-4570-ab17-c96b31bedbf8" providerId="ADAL" clId="{754DDB82-A494-4DB6-B378-D11021DB9B9B}"/>
    <pc:docChg chg="modSld">
      <pc:chgData name="Amy Lockwood" userId="bf96066a-cde7-4570-ab17-c96b31bedbf8" providerId="ADAL" clId="{754DDB82-A494-4DB6-B378-D11021DB9B9B}" dt="2024-11-01T10:57:23.948" v="11" actId="20577"/>
      <pc:docMkLst>
        <pc:docMk/>
      </pc:docMkLst>
      <pc:sldChg chg="modNotesTx">
        <pc:chgData name="Amy Lockwood" userId="bf96066a-cde7-4570-ab17-c96b31bedbf8" providerId="ADAL" clId="{754DDB82-A494-4DB6-B378-D11021DB9B9B}" dt="2024-11-01T10:55:24.113" v="1"/>
        <pc:sldMkLst>
          <pc:docMk/>
          <pc:sldMk cId="885517151" sldId="259"/>
        </pc:sldMkLst>
      </pc:sldChg>
      <pc:sldChg chg="modNotesTx">
        <pc:chgData name="Amy Lockwood" userId="bf96066a-cde7-4570-ab17-c96b31bedbf8" providerId="ADAL" clId="{754DDB82-A494-4DB6-B378-D11021DB9B9B}" dt="2024-11-01T10:55:44.713" v="2"/>
        <pc:sldMkLst>
          <pc:docMk/>
          <pc:sldMk cId="252267650" sldId="262"/>
        </pc:sldMkLst>
      </pc:sldChg>
      <pc:sldChg chg="modNotesTx">
        <pc:chgData name="Amy Lockwood" userId="bf96066a-cde7-4570-ab17-c96b31bedbf8" providerId="ADAL" clId="{754DDB82-A494-4DB6-B378-D11021DB9B9B}" dt="2024-11-01T10:57:14.494" v="9"/>
        <pc:sldMkLst>
          <pc:docMk/>
          <pc:sldMk cId="2072737666" sldId="263"/>
        </pc:sldMkLst>
      </pc:sldChg>
      <pc:sldChg chg="modNotesTx">
        <pc:chgData name="Amy Lockwood" userId="bf96066a-cde7-4570-ab17-c96b31bedbf8" providerId="ADAL" clId="{754DDB82-A494-4DB6-B378-D11021DB9B9B}" dt="2024-11-01T10:55:54.263" v="3"/>
        <pc:sldMkLst>
          <pc:docMk/>
          <pc:sldMk cId="2324809089" sldId="264"/>
        </pc:sldMkLst>
      </pc:sldChg>
      <pc:sldChg chg="modNotesTx">
        <pc:chgData name="Amy Lockwood" userId="bf96066a-cde7-4570-ab17-c96b31bedbf8" providerId="ADAL" clId="{754DDB82-A494-4DB6-B378-D11021DB9B9B}" dt="2024-11-01T10:56:06.995" v="4"/>
        <pc:sldMkLst>
          <pc:docMk/>
          <pc:sldMk cId="1048991702" sldId="266"/>
        </pc:sldMkLst>
      </pc:sldChg>
      <pc:sldChg chg="modNotesTx">
        <pc:chgData name="Amy Lockwood" userId="bf96066a-cde7-4570-ab17-c96b31bedbf8" providerId="ADAL" clId="{754DDB82-A494-4DB6-B378-D11021DB9B9B}" dt="2024-11-01T10:56:21.789" v="5"/>
        <pc:sldMkLst>
          <pc:docMk/>
          <pc:sldMk cId="945906276" sldId="267"/>
        </pc:sldMkLst>
      </pc:sldChg>
      <pc:sldChg chg="modNotesTx">
        <pc:chgData name="Amy Lockwood" userId="bf96066a-cde7-4570-ab17-c96b31bedbf8" providerId="ADAL" clId="{754DDB82-A494-4DB6-B378-D11021DB9B9B}" dt="2024-11-01T10:56:33.785" v="6"/>
        <pc:sldMkLst>
          <pc:docMk/>
          <pc:sldMk cId="1676244041" sldId="268"/>
        </pc:sldMkLst>
      </pc:sldChg>
      <pc:sldChg chg="modNotesTx">
        <pc:chgData name="Amy Lockwood" userId="bf96066a-cde7-4570-ab17-c96b31bedbf8" providerId="ADAL" clId="{754DDB82-A494-4DB6-B378-D11021DB9B9B}" dt="2024-11-01T10:56:49.555" v="7"/>
        <pc:sldMkLst>
          <pc:docMk/>
          <pc:sldMk cId="206749859" sldId="269"/>
        </pc:sldMkLst>
      </pc:sldChg>
      <pc:sldChg chg="modNotesTx">
        <pc:chgData name="Amy Lockwood" userId="bf96066a-cde7-4570-ab17-c96b31bedbf8" providerId="ADAL" clId="{754DDB82-A494-4DB6-B378-D11021DB9B9B}" dt="2024-11-01T10:57:02.139" v="8"/>
        <pc:sldMkLst>
          <pc:docMk/>
          <pc:sldMk cId="1183476128" sldId="270"/>
        </pc:sldMkLst>
      </pc:sldChg>
      <pc:sldChg chg="modNotesTx">
        <pc:chgData name="Amy Lockwood" userId="bf96066a-cde7-4570-ab17-c96b31bedbf8" providerId="ADAL" clId="{754DDB82-A494-4DB6-B378-D11021DB9B9B}" dt="2024-11-01T10:57:23.948" v="11" actId="20577"/>
        <pc:sldMkLst>
          <pc:docMk/>
          <pc:sldMk cId="2745380341" sldId="27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21D4FD-FCCA-E547-A5BA-EEF34630E5BA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152CA3-AB03-7848-B84B-285C2D0DB1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319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2CA3-AB03-7848-B84B-285C2D0DB18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665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!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2CA3-AB03-7848-B84B-285C2D0DB18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015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2CA3-AB03-7848-B84B-285C2D0DB18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0956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2CA3-AB03-7848-B84B-285C2D0DB18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2801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2CA3-AB03-7848-B84B-285C2D0DB18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293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2CA3-AB03-7848-B84B-285C2D0DB18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4283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2CA3-AB03-7848-B84B-285C2D0DB18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3817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2CA3-AB03-7848-B84B-285C2D0DB18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3691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2CA3-AB03-7848-B84B-285C2D0DB18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165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F58A40-E0B0-6602-7E2C-03C54519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02F0577-EDB8-A7F1-91D5-CBE6A42F02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5368282-A5E8-CA56-3902-791BDF24D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FE8C3-3508-AB4B-AFF0-767C97491705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FCB2EA0-5DFA-D5C1-5DAA-0F7293259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57209E9-5CAA-7F9C-6715-2337341A0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39519-95FF-6A4F-93F6-52A12D9BE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121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109A492-4C09-FCD5-98DA-8D9C18AC3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CC04F01-A701-D9C0-377F-66290E32EF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8F182A1-0C27-31F4-9A00-85C0249F5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FE8C3-3508-AB4B-AFF0-767C97491705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753C7E4-6F86-71EB-904B-79D834140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A94419E-7733-F63F-E9F0-CEC69ECF2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39519-95FF-6A4F-93F6-52A12D9BE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031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7BB24D-DCF8-5E29-9355-B614D0F4F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41BFDA0-A08A-9B08-1985-BFDA351B88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6069B0D-BC04-1E04-8E36-E92EE0B87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FE8C3-3508-AB4B-AFF0-767C97491705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8AC0FB2-8408-F153-70AE-60A9F3DFF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6CF178B-A008-5A96-2802-D453707F8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39519-95FF-6A4F-93F6-52A12D9BE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770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05DB283-8F9C-C573-2D78-00C92A806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07F9CAE-02DC-E600-4808-1EE649E6AD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1AC60C4-9622-E4BA-B00C-14ABD0FE89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88E6F71-9EB9-A807-F5ED-80F7B69C2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FE8C3-3508-AB4B-AFF0-767C97491705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727892D-CE96-36AD-91B2-A33C6F63C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B38DD10-9341-6537-20AE-EF6D98453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39519-95FF-6A4F-93F6-52A12D9BE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204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8F0FB9-50BF-8FF3-0F5E-D6D1BF313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A749D8B-A874-E072-AC14-9E11FE016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931CBB8-D3EE-877A-505A-4CCA693615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603F8C0-609F-2ECE-0C29-FBB61CFDD8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CF48B4C-E652-A9FC-42C0-E89C7EF116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2BB0247-4825-3A4C-84DE-FD5C4F425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FE8C3-3508-AB4B-AFF0-767C97491705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1855777-ACB5-0FD8-023A-A6ADD8A77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F775A36-D0F8-A250-AE00-0D48D49C3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39519-95FF-6A4F-93F6-52A12D9BE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50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F13370-2408-BC90-87AC-D468E7678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CB03FB1-C721-8BE0-B50F-B56B817D9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FE8C3-3508-AB4B-AFF0-767C97491705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F82471A-25BF-CD02-B74C-A879ACD65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92F926C-1015-3B6D-B8A8-FBBFBA35A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39519-95FF-6A4F-93F6-52A12D9BE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378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25C7705-C5A1-9EA5-88E7-F55A098ED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FE8C3-3508-AB4B-AFF0-767C97491705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9E2E1A7-6464-FB34-C5CB-0917D169B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948A018-BD96-EABD-9B5F-64150978A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39519-95FF-6A4F-93F6-52A12D9BE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58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DFB90A-573A-7889-068F-041B787A8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92CCF42-227C-3911-28DF-4B4A505562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9CAF063-4ADD-A9AD-1344-97CCEEBC02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A7B5DD6-B49B-BA52-AC75-47EDAA992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FE8C3-3508-AB4B-AFF0-767C97491705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9281C08-6B63-6A84-D61C-398FA0073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FEDEADC-3604-8A31-E5B1-E34895920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39519-95FF-6A4F-93F6-52A12D9BE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982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EC246E-EAED-85D7-2B94-CCFBB7E3A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BCC122E-F8A2-6A83-9F4B-F04D0C4B39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CF0DFA4-40DC-0AF9-5A43-EB9D452758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F2E3B37-8F24-D471-F9B9-6E0A00CC3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FE8C3-3508-AB4B-AFF0-767C97491705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510D676-833E-7A8F-5066-3EC493A9E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BDC01E9-69B3-6157-75F5-9F7111B8D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39519-95FF-6A4F-93F6-52A12D9BE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571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D48A96-C703-6C14-66A9-BF16283E6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06E3FE9-E89D-FF31-92F7-2FFA6CE5F5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12737B-8937-AF18-27B5-DB75137C2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FE8C3-3508-AB4B-AFF0-767C97491705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D13AD52-5AB7-064C-0391-884A4B013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03FE213-E74C-D39B-C3E1-799A97A41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39519-95FF-6A4F-93F6-52A12D9BE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80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65491C1-6AE1-6C58-B647-2987221160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C710C81-BBA0-2C16-C048-75DF1DE6E9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588DB43-124F-3DC9-A5B0-18CA8B0CA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FE8C3-3508-AB4B-AFF0-767C97491705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E07CC90-3230-06F7-75DB-AC8C62500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7E5D7E3-9BEF-2238-2477-A33FD9BCE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39519-95FF-6A4F-93F6-52A12D9BE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058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0869DA74-3B36-115D-73FE-C64BA7B75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CBFBB12-C98C-2761-BA67-B38F15D211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17A2783-5811-47B8-B92C-5B82B2CBC1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3FE8C3-3508-AB4B-AFF0-767C97491705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81C16BD-978D-2096-49E7-6ED32DD635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7861AB0-7E6F-6840-054D-692374D59B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439519-95FF-6A4F-93F6-52A12D9BE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927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nk and white grid&#10;&#10;Description automatically generated">
            <a:extLst>
              <a:ext uri="{FF2B5EF4-FFF2-40B4-BE49-F238E27FC236}">
                <a16:creationId xmlns:a16="http://schemas.microsoft.com/office/drawing/2014/main" xmlns="" id="{A9C71DC8-EAB1-7A01-723F-5601F3960EC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7" name="Picture 6" descr="A purple and blue rectangular frame&#10;&#10;Description automatically generated">
            <a:extLst>
              <a:ext uri="{FF2B5EF4-FFF2-40B4-BE49-F238E27FC236}">
                <a16:creationId xmlns:a16="http://schemas.microsoft.com/office/drawing/2014/main" xmlns="" id="{F1E09A59-F2B8-19B8-C749-F85A1DBC1A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34353" y="968828"/>
            <a:ext cx="9197788" cy="48768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67435" y="2253066"/>
            <a:ext cx="873162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entury Gothic" panose="020B0502020202020204" pitchFamily="34" charset="0"/>
              </a:rPr>
              <a:t>Today is </a:t>
            </a:r>
          </a:p>
          <a:p>
            <a:pPr algn="ctr"/>
            <a:r>
              <a:rPr lang="en-GB" sz="7200" dirty="0" smtClean="0">
                <a:latin typeface="Century Gothic" panose="020B0502020202020204" pitchFamily="34" charset="0"/>
              </a:rPr>
              <a:t>Safer Internet Day</a:t>
            </a:r>
          </a:p>
          <a:p>
            <a:pPr algn="ctr"/>
            <a:r>
              <a:rPr lang="en-GB" sz="7200" dirty="0" smtClean="0">
                <a:latin typeface="Century Gothic" panose="020B0502020202020204" pitchFamily="34" charset="0"/>
              </a:rPr>
              <a:t>2025!</a:t>
            </a:r>
            <a:endParaRPr lang="en-GB" sz="7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45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9A8DBA7-4632-2CDE-B765-D1BCFB3A4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nk and white grid&#10;&#10;Description automatically generated">
            <a:extLst>
              <a:ext uri="{FF2B5EF4-FFF2-40B4-BE49-F238E27FC236}">
                <a16:creationId xmlns:a16="http://schemas.microsoft.com/office/drawing/2014/main" xmlns="" id="{BFD27A0F-4B1A-06FE-553F-B773526E963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xmlns="" id="{F0B69EC6-842B-B767-5FC3-180734D15E8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" y="-375257"/>
            <a:ext cx="12192001" cy="6855480"/>
          </a:xfrm>
          <a:prstGeom prst="rect">
            <a:avLst/>
          </a:prstGeom>
        </p:spPr>
      </p:pic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B9FDCCA5-5332-7CEA-DB55-52CC6F27553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3557" y="984180"/>
            <a:ext cx="3672590" cy="3747540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E149B6F7-77F2-8AE5-7331-144F5DF722A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11265" y="1027356"/>
            <a:ext cx="3672590" cy="4242217"/>
          </a:xfrm>
          <a:prstGeom prst="rect">
            <a:avLst/>
          </a:prstGeom>
        </p:spPr>
      </p:pic>
      <p:pic>
        <p:nvPicPr>
          <p:cNvPr id="9" name="Picture 8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A021AD9A-E935-2A18-C3D1-92AA63FD76B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30532" y="1314676"/>
            <a:ext cx="3672590" cy="424221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3557" y="5556893"/>
            <a:ext cx="1159029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Safer Internet Day is held every February all around the world</a:t>
            </a:r>
            <a:r>
              <a:rPr lang="en-GB" sz="2200" dirty="0" smtClean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GB" sz="22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It’s a chance to think about any worries we might have about using technology and the internet, but it’s also about celebrating all the fantastic things technology can help us with. </a:t>
            </a:r>
            <a:r>
              <a:rPr lang="en-GB" sz="2200" dirty="0" smtClean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88551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4557964-69AF-1C03-FA0B-56E464120A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nk and white grid&#10;&#10;Description automatically generated">
            <a:extLst>
              <a:ext uri="{FF2B5EF4-FFF2-40B4-BE49-F238E27FC236}">
                <a16:creationId xmlns:a16="http://schemas.microsoft.com/office/drawing/2014/main" xmlns="" id="{5327E1ED-4A9A-2BD4-4A0D-7C42D3BE277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259"/>
            <a:ext cx="12194242" cy="6856740"/>
          </a:xfrm>
          <a:prstGeom prst="rect">
            <a:avLst/>
          </a:prstGeom>
        </p:spPr>
      </p:pic>
      <p:pic>
        <p:nvPicPr>
          <p:cNvPr id="5" name="Picture 4" descr="A blue rectangular object with yellow border&#10;&#10;Description automatically generated">
            <a:extLst>
              <a:ext uri="{FF2B5EF4-FFF2-40B4-BE49-F238E27FC236}">
                <a16:creationId xmlns:a16="http://schemas.microsoft.com/office/drawing/2014/main" xmlns="" id="{BAB57D5B-ECB4-6070-5561-2677D4E0180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889"/>
            <a:ext cx="12192001" cy="6855480"/>
          </a:xfrm>
          <a:prstGeom prst="rect">
            <a:avLst/>
          </a:prstGeom>
        </p:spPr>
      </p:pic>
      <p:pic>
        <p:nvPicPr>
          <p:cNvPr id="62" name="Picture 61" descr="A green outline of a map&#10;&#10;Description automatically generated">
            <a:extLst>
              <a:ext uri="{FF2B5EF4-FFF2-40B4-BE49-F238E27FC236}">
                <a16:creationId xmlns:a16="http://schemas.microsoft.com/office/drawing/2014/main" xmlns="" id="{7E19D702-1432-A544-FBE2-4221DAA99B2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14825" y="1166095"/>
            <a:ext cx="3622796" cy="5206129"/>
          </a:xfrm>
          <a:prstGeom prst="rect">
            <a:avLst/>
          </a:prstGeom>
        </p:spPr>
      </p:pic>
      <p:pic>
        <p:nvPicPr>
          <p:cNvPr id="63" name="Picture 62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37AAE1AC-F798-0ED6-5E62-7B0D18C4787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59019" y="981450"/>
            <a:ext cx="423336" cy="666529"/>
          </a:xfrm>
          <a:prstGeom prst="rect">
            <a:avLst/>
          </a:prstGeom>
        </p:spPr>
      </p:pic>
      <p:pic>
        <p:nvPicPr>
          <p:cNvPr id="64" name="Picture 63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89BD6EF2-F12D-3DAF-C7C4-F548A4A12EC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87676" y="1341735"/>
            <a:ext cx="423336" cy="666529"/>
          </a:xfrm>
          <a:prstGeom prst="rect">
            <a:avLst/>
          </a:prstGeom>
        </p:spPr>
      </p:pic>
      <p:pic>
        <p:nvPicPr>
          <p:cNvPr id="65" name="Picture 64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D9A4D8A7-E534-B086-A7F6-34A72F9CDF5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7390" y="1774078"/>
            <a:ext cx="423336" cy="666529"/>
          </a:xfrm>
          <a:prstGeom prst="rect">
            <a:avLst/>
          </a:prstGeom>
        </p:spPr>
      </p:pic>
      <p:pic>
        <p:nvPicPr>
          <p:cNvPr id="66" name="Picture 65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DB8959D2-D04E-22C8-B709-C15B2F33BB4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12854" y="2278479"/>
            <a:ext cx="423336" cy="666529"/>
          </a:xfrm>
          <a:prstGeom prst="rect">
            <a:avLst/>
          </a:prstGeom>
        </p:spPr>
      </p:pic>
      <p:pic>
        <p:nvPicPr>
          <p:cNvPr id="67" name="Picture 66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8E8FB861-51E4-193F-6E4F-46F4BC813E1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70375" y="2791886"/>
            <a:ext cx="423336" cy="666529"/>
          </a:xfrm>
          <a:prstGeom prst="rect">
            <a:avLst/>
          </a:prstGeom>
        </p:spPr>
      </p:pic>
      <p:pic>
        <p:nvPicPr>
          <p:cNvPr id="68" name="Picture 67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995B2694-980D-9C84-3B8C-94BFACCC972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95554" y="3359336"/>
            <a:ext cx="423336" cy="666529"/>
          </a:xfrm>
          <a:prstGeom prst="rect">
            <a:avLst/>
          </a:prstGeom>
        </p:spPr>
      </p:pic>
      <p:pic>
        <p:nvPicPr>
          <p:cNvPr id="69" name="Picture 68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41B11E45-A111-5FEA-6DAD-415B7DCAC7F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0232" y="3647564"/>
            <a:ext cx="423336" cy="666529"/>
          </a:xfrm>
          <a:prstGeom prst="rect">
            <a:avLst/>
          </a:prstGeom>
        </p:spPr>
      </p:pic>
      <p:pic>
        <p:nvPicPr>
          <p:cNvPr id="70" name="Picture 69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F62A9912-49CE-7031-FEAC-5516579A059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78461" y="4260050"/>
            <a:ext cx="423336" cy="666529"/>
          </a:xfrm>
          <a:prstGeom prst="rect">
            <a:avLst/>
          </a:prstGeom>
        </p:spPr>
      </p:pic>
      <p:pic>
        <p:nvPicPr>
          <p:cNvPr id="71" name="Picture 70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5EB08619-E426-7703-7B99-F4A545A189E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18890" y="4791471"/>
            <a:ext cx="423336" cy="666529"/>
          </a:xfrm>
          <a:prstGeom prst="rect">
            <a:avLst/>
          </a:prstGeom>
        </p:spPr>
      </p:pic>
      <p:pic>
        <p:nvPicPr>
          <p:cNvPr id="72" name="Picture 71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26766981-E500-C75D-117A-D2875D1B278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70375" y="5079699"/>
            <a:ext cx="423336" cy="666529"/>
          </a:xfrm>
          <a:prstGeom prst="rect">
            <a:avLst/>
          </a:prstGeom>
        </p:spPr>
      </p:pic>
      <p:pic>
        <p:nvPicPr>
          <p:cNvPr id="73" name="Picture 72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586F0CC9-B5FE-F29A-1AB4-EE54C7F6AB1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48882" y="5268850"/>
            <a:ext cx="423336" cy="666529"/>
          </a:xfrm>
          <a:prstGeom prst="rect">
            <a:avLst/>
          </a:prstGeom>
        </p:spPr>
      </p:pic>
      <p:pic>
        <p:nvPicPr>
          <p:cNvPr id="74" name="Picture 73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597052DD-1F54-C787-8209-D5B6545DFB1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26468" y="5521050"/>
            <a:ext cx="423336" cy="666529"/>
          </a:xfrm>
          <a:prstGeom prst="rect">
            <a:avLst/>
          </a:prstGeom>
        </p:spPr>
      </p:pic>
      <p:pic>
        <p:nvPicPr>
          <p:cNvPr id="75" name="Picture 74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029C4137-79C0-F07E-F8B8-D6942E806AD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75904" y="4413171"/>
            <a:ext cx="423336" cy="666529"/>
          </a:xfrm>
          <a:prstGeom prst="rect">
            <a:avLst/>
          </a:prstGeom>
        </p:spPr>
      </p:pic>
      <p:pic>
        <p:nvPicPr>
          <p:cNvPr id="76" name="Picture 75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0B573743-7858-01E9-0AA2-0794EFD616F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88596" y="3242242"/>
            <a:ext cx="423336" cy="666529"/>
          </a:xfrm>
          <a:prstGeom prst="rect">
            <a:avLst/>
          </a:prstGeom>
        </p:spPr>
      </p:pic>
      <p:pic>
        <p:nvPicPr>
          <p:cNvPr id="77" name="Picture 76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88202A74-C5F8-A101-6695-8B3872FCB36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02210" y="2963022"/>
            <a:ext cx="423336" cy="666529"/>
          </a:xfrm>
          <a:prstGeom prst="rect">
            <a:avLst/>
          </a:prstGeom>
        </p:spPr>
      </p:pic>
      <p:pic>
        <p:nvPicPr>
          <p:cNvPr id="78" name="Picture 77" descr="A group of cell phones with orange pointers&#10;&#10;Description automatically generated">
            <a:extLst>
              <a:ext uri="{FF2B5EF4-FFF2-40B4-BE49-F238E27FC236}">
                <a16:creationId xmlns:a16="http://schemas.microsoft.com/office/drawing/2014/main" xmlns="" id="{B8EC6A0E-05B1-FBEA-6668-8058ECF1FDD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16746" y="3080115"/>
            <a:ext cx="423336" cy="666529"/>
          </a:xfrm>
          <a:prstGeom prst="rect">
            <a:avLst/>
          </a:prstGeom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30A4BF9A-7B52-D2C3-4932-9487F521F4A0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29403" y="2353455"/>
            <a:ext cx="3357798" cy="3807501"/>
          </a:xfrm>
          <a:prstGeom prst="rect">
            <a:avLst/>
          </a:prstGeom>
        </p:spPr>
      </p:pic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1F4C9295-D0FB-BCC0-1E9B-0DA30744A62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9626" y="4180365"/>
            <a:ext cx="3357798" cy="2220435"/>
          </a:xfrm>
          <a:prstGeom prst="rect">
            <a:avLst/>
          </a:prstGeom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E06F7D3B-FD68-C5DC-B0F1-DD55B24B3950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9626" y="1034321"/>
            <a:ext cx="3357798" cy="2113613"/>
          </a:xfrm>
          <a:prstGeom prst="rect">
            <a:avLst/>
          </a:prstGeom>
        </p:spPr>
      </p:pic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568BC6C0-FB8C-FA2F-6CC6-E7DD144B1B00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836" y="2627540"/>
            <a:ext cx="3357798" cy="2113613"/>
          </a:xfrm>
          <a:prstGeom prst="rect">
            <a:avLst/>
          </a:prstGeom>
        </p:spPr>
      </p:pic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D62DE9A6-0E5A-5523-6EFB-B2E249F31B8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67405" y="1166095"/>
            <a:ext cx="3954970" cy="207614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79812" y="1259"/>
            <a:ext cx="762000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It’s not just schools who join in with the day, </a:t>
            </a:r>
            <a:endParaRPr lang="en-GB" sz="2400" dirty="0" smtClean="0"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algn="ctr"/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lots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of other people get involved 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too.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053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3A9D701-56F9-8FE8-C0A3-6346250255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nk grid with white lines&#10;&#10;Description automatically generated">
            <a:extLst>
              <a:ext uri="{FF2B5EF4-FFF2-40B4-BE49-F238E27FC236}">
                <a16:creationId xmlns:a16="http://schemas.microsoft.com/office/drawing/2014/main" xmlns="" id="{F4E563C7-658D-6333-DECC-14F280DCE87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59"/>
            <a:ext cx="12194242" cy="6856740"/>
          </a:xfrm>
          <a:prstGeom prst="rect">
            <a:avLst/>
          </a:prstGeom>
        </p:spPr>
      </p:pic>
      <p:pic>
        <p:nvPicPr>
          <p:cNvPr id="5" name="Picture 4" descr="A blue rectangular object with yellow border&#10;&#10;Description automatically generated">
            <a:extLst>
              <a:ext uri="{FF2B5EF4-FFF2-40B4-BE49-F238E27FC236}">
                <a16:creationId xmlns:a16="http://schemas.microsoft.com/office/drawing/2014/main" xmlns="" id="{354D21D3-4B7A-16AD-E6A7-852F5E8E3E6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7" name="Picture 6" descr="A black background with white text&#10;&#10;Description automatically generated">
            <a:extLst>
              <a:ext uri="{FF2B5EF4-FFF2-40B4-BE49-F238E27FC236}">
                <a16:creationId xmlns:a16="http://schemas.microsoft.com/office/drawing/2014/main" xmlns="" id="{9E10E9CE-F94F-6F0F-8CCA-143246C843F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59"/>
            <a:ext cx="12194242" cy="6856740"/>
          </a:xfrm>
          <a:prstGeom prst="rect">
            <a:avLst/>
          </a:prstGeom>
        </p:spPr>
      </p:pic>
      <p:pic>
        <p:nvPicPr>
          <p:cNvPr id="17" name="Picture 16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95C406D3-422F-AD68-1530-868BA29BB86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93356" y="922282"/>
            <a:ext cx="1644527" cy="2434021"/>
          </a:xfrm>
          <a:prstGeom prst="rect">
            <a:avLst/>
          </a:prstGeom>
        </p:spPr>
      </p:pic>
      <p:pic>
        <p:nvPicPr>
          <p:cNvPr id="18" name="Picture 17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B0CD9C9E-BCE1-AE5D-850D-04992C192AE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9"/>
          <a:stretch/>
        </p:blipFill>
        <p:spPr>
          <a:xfrm>
            <a:off x="7083694" y="1"/>
            <a:ext cx="2137798" cy="2510724"/>
          </a:xfrm>
          <a:prstGeom prst="rect">
            <a:avLst/>
          </a:prstGeom>
        </p:spPr>
      </p:pic>
      <p:pic>
        <p:nvPicPr>
          <p:cNvPr id="19" name="Picture 18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870E6D56-E603-6D0E-1184-824B901DE32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7459" y="3356304"/>
            <a:ext cx="2681206" cy="2357438"/>
          </a:xfrm>
          <a:prstGeom prst="rect">
            <a:avLst/>
          </a:prstGeom>
        </p:spPr>
      </p:pic>
      <p:pic>
        <p:nvPicPr>
          <p:cNvPr id="20" name="Picture 19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D468BDEB-BEA0-2230-C6D3-B7E88090C3B9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388" y="500063"/>
            <a:ext cx="1757362" cy="2357437"/>
          </a:xfrm>
          <a:prstGeom prst="rect">
            <a:avLst/>
          </a:prstGeom>
        </p:spPr>
      </p:pic>
      <p:pic>
        <p:nvPicPr>
          <p:cNvPr id="21" name="Picture 20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44DBC4AB-D157-636B-97F2-A174841579EF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48773" y="4498039"/>
            <a:ext cx="1751308" cy="2357439"/>
          </a:xfrm>
          <a:prstGeom prst="rect">
            <a:avLst/>
          </a:prstGeom>
        </p:spPr>
      </p:pic>
      <p:pic>
        <p:nvPicPr>
          <p:cNvPr id="22" name="Picture 21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08475C23-4D61-AE10-D84C-2294C198DE8F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3912" y="4030108"/>
            <a:ext cx="3048001" cy="2357439"/>
          </a:xfrm>
          <a:prstGeom prst="rect">
            <a:avLst/>
          </a:prstGeom>
        </p:spPr>
      </p:pic>
      <p:pic>
        <p:nvPicPr>
          <p:cNvPr id="23" name="Picture 22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42DF1745-2779-73B2-C949-CB6FF4DDF21C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56124" y="4498038"/>
            <a:ext cx="2386737" cy="2353658"/>
          </a:xfrm>
          <a:prstGeom prst="rect">
            <a:avLst/>
          </a:prstGeom>
        </p:spPr>
      </p:pic>
      <p:pic>
        <p:nvPicPr>
          <p:cNvPr id="24" name="Picture 23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13F0CB0B-63AD-DBDE-A607-59175AE4972B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0142" y="335921"/>
            <a:ext cx="3115160" cy="236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6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nk and white grid&#10;&#10;Description automatically generated">
            <a:extLst>
              <a:ext uri="{FF2B5EF4-FFF2-40B4-BE49-F238E27FC236}">
                <a16:creationId xmlns:a16="http://schemas.microsoft.com/office/drawing/2014/main" xmlns="" id="{A9C71DC8-EAB1-7A01-723F-5601F3960EC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7" name="Picture 6" descr="A purple and blue rectangular frame&#10;&#10;Description automatically generated">
            <a:extLst>
              <a:ext uri="{FF2B5EF4-FFF2-40B4-BE49-F238E27FC236}">
                <a16:creationId xmlns:a16="http://schemas.microsoft.com/office/drawing/2014/main" xmlns="" id="{F1E09A59-F2B8-19B8-C749-F85A1DBC1A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2682" y="332911"/>
            <a:ext cx="10488706" cy="34508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28164" y="898855"/>
            <a:ext cx="9834283" cy="242476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GB" sz="36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This year </a:t>
            </a:r>
            <a:r>
              <a:rPr lang="en-GB" sz="3600" kern="100" dirty="0" smtClean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on </a:t>
            </a:r>
            <a:r>
              <a:rPr lang="en-GB" sz="36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Safer Internet Day we are thinking about an important issue: online scams. </a:t>
            </a:r>
            <a:endParaRPr lang="en-GB" sz="3600" kern="100" dirty="0" smtClean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GB" sz="5400" kern="100" dirty="0" smtClean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is a scam?</a:t>
            </a:r>
            <a:endParaRPr lang="en-GB" sz="540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032" y="5081687"/>
            <a:ext cx="3442446" cy="16003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It can be </a:t>
            </a:r>
          </a:p>
          <a:p>
            <a:pPr algn="ctr"/>
            <a:r>
              <a:rPr lang="en-GB" sz="4800" dirty="0" smtClean="0"/>
              <a:t>online</a:t>
            </a:r>
            <a:endParaRPr lang="en-GB" sz="4800" dirty="0"/>
          </a:p>
        </p:txBody>
      </p:sp>
      <p:sp>
        <p:nvSpPr>
          <p:cNvPr id="9" name="TextBox 8"/>
          <p:cNvSpPr txBox="1"/>
          <p:nvPr/>
        </p:nvSpPr>
        <p:spPr>
          <a:xfrm>
            <a:off x="7942729" y="5112400"/>
            <a:ext cx="3581524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Or it can be</a:t>
            </a:r>
          </a:p>
          <a:p>
            <a:pPr algn="ctr"/>
            <a:r>
              <a:rPr lang="en-GB" sz="4800" dirty="0" smtClean="0"/>
              <a:t>offline</a:t>
            </a:r>
            <a:endParaRPr lang="en-GB" sz="4800" dirty="0"/>
          </a:p>
        </p:txBody>
      </p:sp>
      <p:pic>
        <p:nvPicPr>
          <p:cNvPr id="10" name="Picture 9" descr="A computer screen shot of a computer screen&#10;&#10;Description automatically generated">
            <a:extLst>
              <a:ext uri="{FF2B5EF4-FFF2-40B4-BE49-F238E27FC236}">
                <a16:creationId xmlns:a16="http://schemas.microsoft.com/office/drawing/2014/main" xmlns="" id="{54A223F7-845C-BF19-AE22-C4CF968A21C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64823" y="1551677"/>
            <a:ext cx="6464596" cy="353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62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11D1A6D-B236-7412-9971-8398C4579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nk background with white lines&#10;&#10;Description automatically generated">
            <a:extLst>
              <a:ext uri="{FF2B5EF4-FFF2-40B4-BE49-F238E27FC236}">
                <a16:creationId xmlns:a16="http://schemas.microsoft.com/office/drawing/2014/main" xmlns="" id="{7ED5CC9A-C41C-E07E-BF1D-80511480B85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black and white rectangle with a white background&#10;&#10;Description automatically generated">
            <a:extLst>
              <a:ext uri="{FF2B5EF4-FFF2-40B4-BE49-F238E27FC236}">
                <a16:creationId xmlns:a16="http://schemas.microsoft.com/office/drawing/2014/main" xmlns="" id="{F6A062AA-DE57-304F-FF16-C6FDF617E12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6" name="Picture 5" descr="A screenshot of a game&#10;&#10;Description automatically generated">
            <a:extLst>
              <a:ext uri="{FF2B5EF4-FFF2-40B4-BE49-F238E27FC236}">
                <a16:creationId xmlns:a16="http://schemas.microsoft.com/office/drawing/2014/main" xmlns="" id="{965D5DC7-5876-13C6-D1F6-57A65FD6840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794" r="56764"/>
          <a:stretch/>
        </p:blipFill>
        <p:spPr>
          <a:xfrm>
            <a:off x="573740" y="0"/>
            <a:ext cx="3711389" cy="6855479"/>
          </a:xfrm>
          <a:prstGeom prst="rect">
            <a:avLst/>
          </a:prstGeom>
        </p:spPr>
      </p:pic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xmlns="" id="{965D5DC7-5876-13C6-D1F6-57A65FD6840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4190" t="5754" r="11692" b="-5754"/>
          <a:stretch/>
        </p:blipFill>
        <p:spPr>
          <a:xfrm>
            <a:off x="7602070" y="367554"/>
            <a:ext cx="4159623" cy="685547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141694" y="663388"/>
            <a:ext cx="3872753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There are lots of types of scams online </a:t>
            </a:r>
            <a:r>
              <a:rPr lang="en-GB" sz="2400" kern="100" dirty="0" smtClean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–have you seen any of these before?</a:t>
            </a:r>
          </a:p>
          <a:p>
            <a:endParaRPr lang="en-GB" sz="240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kern="100" dirty="0" smtClean="0">
                <a:solidFill>
                  <a:schemeClr val="accent5">
                    <a:lumMod val="50000"/>
                  </a:schemeClr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 message pop up from somewhere unusual or with a strange link to click on?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kern="100" dirty="0" smtClean="0">
                <a:solidFill>
                  <a:schemeClr val="accent5">
                    <a:lumMod val="75000"/>
                  </a:schemeClr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Something that seems too good to be true – like you’ve won a prize!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kern="100" dirty="0" smtClean="0">
                <a:solidFill>
                  <a:srgbClr val="D153C2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 video or app pop up saying you can get free money!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899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7DABBA3-2F36-871C-F847-DC3AD321D4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nk and white grid&#10;&#10;Description automatically generated">
            <a:extLst>
              <a:ext uri="{FF2B5EF4-FFF2-40B4-BE49-F238E27FC236}">
                <a16:creationId xmlns:a16="http://schemas.microsoft.com/office/drawing/2014/main" xmlns="" id="{8FB010C1-C3C5-5745-5089-D38F79012A2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group of white rectangular objects with black text&#10;&#10;Description automatically generated">
            <a:extLst>
              <a:ext uri="{FF2B5EF4-FFF2-40B4-BE49-F238E27FC236}">
                <a16:creationId xmlns:a16="http://schemas.microsoft.com/office/drawing/2014/main" xmlns="" id="{B3A90289-10C1-9108-C9FA-1EB2211EC4B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321" y="1965278"/>
            <a:ext cx="2688610" cy="2074459"/>
          </a:xfrm>
          <a:prstGeom prst="rect">
            <a:avLst/>
          </a:prstGeom>
        </p:spPr>
      </p:pic>
      <p:pic>
        <p:nvPicPr>
          <p:cNvPr id="2" name="Picture 1" descr="A group of kids with different colored hair&#10;&#10;Description automatically generated">
            <a:extLst>
              <a:ext uri="{FF2B5EF4-FFF2-40B4-BE49-F238E27FC236}">
                <a16:creationId xmlns:a16="http://schemas.microsoft.com/office/drawing/2014/main" xmlns="" id="{8098BF86-BBE6-4C66-7E44-065B854D756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151" y="4176214"/>
            <a:ext cx="2295065" cy="2679265"/>
          </a:xfrm>
          <a:prstGeom prst="rect">
            <a:avLst/>
          </a:prstGeom>
        </p:spPr>
      </p:pic>
      <p:pic>
        <p:nvPicPr>
          <p:cNvPr id="6" name="Picture 5" descr="A group of kids with different colored hair&#10;&#10;Description automatically generated">
            <a:extLst>
              <a:ext uri="{FF2B5EF4-FFF2-40B4-BE49-F238E27FC236}">
                <a16:creationId xmlns:a16="http://schemas.microsoft.com/office/drawing/2014/main" xmlns="" id="{27B846B2-DE07-D5AB-7E5C-94A4CC1B244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8458" y="4178735"/>
            <a:ext cx="2288342" cy="2679265"/>
          </a:xfrm>
          <a:prstGeom prst="rect">
            <a:avLst/>
          </a:prstGeom>
        </p:spPr>
      </p:pic>
      <p:pic>
        <p:nvPicPr>
          <p:cNvPr id="8" name="Picture 7" descr="A group of kids with different colored hair&#10;&#10;Description automatically generated">
            <a:extLst>
              <a:ext uri="{FF2B5EF4-FFF2-40B4-BE49-F238E27FC236}">
                <a16:creationId xmlns:a16="http://schemas.microsoft.com/office/drawing/2014/main" xmlns="" id="{FB00FF6F-CBCF-B638-654F-8296976C902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81283" y="4173693"/>
            <a:ext cx="2424952" cy="2679265"/>
          </a:xfrm>
          <a:prstGeom prst="rect">
            <a:avLst/>
          </a:prstGeom>
        </p:spPr>
      </p:pic>
      <p:pic>
        <p:nvPicPr>
          <p:cNvPr id="10" name="Picture 9" descr="A group of kids with different colored hair&#10;&#10;Description automatically generated">
            <a:extLst>
              <a:ext uri="{FF2B5EF4-FFF2-40B4-BE49-F238E27FC236}">
                <a16:creationId xmlns:a16="http://schemas.microsoft.com/office/drawing/2014/main" xmlns="" id="{E2590087-4EC1-0843-45C8-641F7A440F7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0718" y="4168651"/>
            <a:ext cx="2292824" cy="2679265"/>
          </a:xfrm>
          <a:prstGeom prst="rect">
            <a:avLst/>
          </a:prstGeom>
        </p:spPr>
      </p:pic>
      <p:pic>
        <p:nvPicPr>
          <p:cNvPr id="11" name="Picture 10" descr="A group of kids with different colored hair&#10;&#10;Description automatically generated">
            <a:extLst>
              <a:ext uri="{FF2B5EF4-FFF2-40B4-BE49-F238E27FC236}">
                <a16:creationId xmlns:a16="http://schemas.microsoft.com/office/drawing/2014/main" xmlns="" id="{224381C6-A4B6-1F47-C46F-A121C647D8D7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08025" y="4178735"/>
            <a:ext cx="2292824" cy="2679265"/>
          </a:xfrm>
          <a:prstGeom prst="rect">
            <a:avLst/>
          </a:prstGeom>
        </p:spPr>
      </p:pic>
      <p:pic>
        <p:nvPicPr>
          <p:cNvPr id="13" name="Picture 12" descr="A group of white rectangular objects with black text&#10;&#10;Description automatically generated">
            <a:extLst>
              <a:ext uri="{FF2B5EF4-FFF2-40B4-BE49-F238E27FC236}">
                <a16:creationId xmlns:a16="http://schemas.microsoft.com/office/drawing/2014/main" xmlns="" id="{B6D0E38A-7BA1-4E4C-C272-7CD0EB7C52E1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63068" y="2129050"/>
            <a:ext cx="2688611" cy="2074459"/>
          </a:xfrm>
          <a:prstGeom prst="rect">
            <a:avLst/>
          </a:prstGeom>
        </p:spPr>
      </p:pic>
      <p:pic>
        <p:nvPicPr>
          <p:cNvPr id="14" name="Picture 13" descr="A group of white rectangular objects with black text&#10;&#10;Description automatically generated">
            <a:extLst>
              <a:ext uri="{FF2B5EF4-FFF2-40B4-BE49-F238E27FC236}">
                <a16:creationId xmlns:a16="http://schemas.microsoft.com/office/drawing/2014/main" xmlns="" id="{205FC302-CFE5-CAE0-C75F-F6D20A646C23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35068" y="1965278"/>
            <a:ext cx="2688611" cy="2074459"/>
          </a:xfrm>
          <a:prstGeom prst="rect">
            <a:avLst/>
          </a:prstGeom>
        </p:spPr>
      </p:pic>
      <p:pic>
        <p:nvPicPr>
          <p:cNvPr id="7" name="Picture 6" descr="A black background with white speech bubbles&#10;&#10;Description automatically generated">
            <a:extLst>
              <a:ext uri="{FF2B5EF4-FFF2-40B4-BE49-F238E27FC236}">
                <a16:creationId xmlns:a16="http://schemas.microsoft.com/office/drawing/2014/main" xmlns="" id="{DE7BB900-B66F-1D25-5D1D-3BACD848EAE1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4793" y="750626"/>
            <a:ext cx="2688610" cy="2224585"/>
          </a:xfrm>
          <a:prstGeom prst="rect">
            <a:avLst/>
          </a:prstGeom>
        </p:spPr>
      </p:pic>
      <p:pic>
        <p:nvPicPr>
          <p:cNvPr id="12" name="Picture 11" descr="A black background with white speech bubbles&#10;&#10;Description automatically generated">
            <a:extLst>
              <a:ext uri="{FF2B5EF4-FFF2-40B4-BE49-F238E27FC236}">
                <a16:creationId xmlns:a16="http://schemas.microsoft.com/office/drawing/2014/main" xmlns="" id="{4B4860CF-0C60-7116-D651-12B4EFAE785A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28597" y="750626"/>
            <a:ext cx="2688610" cy="222458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3393" y="183050"/>
            <a:ext cx="1190084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Seeing these things can make us feel different emotions. We might feel… </a:t>
            </a:r>
            <a:endParaRPr lang="en-GB" sz="2800" b="1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90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D189AB6-1E8E-1B2A-C7D6-7DBCCF6CD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nk and white grid&#10;&#10;Description automatically generated">
            <a:extLst>
              <a:ext uri="{FF2B5EF4-FFF2-40B4-BE49-F238E27FC236}">
                <a16:creationId xmlns:a16="http://schemas.microsoft.com/office/drawing/2014/main" xmlns="" id="{C477666E-8EE3-610C-18E5-DBD408F8B7F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group of white rectangular boxes with black text&#10;&#10;Description automatically generated">
            <a:extLst>
              <a:ext uri="{FF2B5EF4-FFF2-40B4-BE49-F238E27FC236}">
                <a16:creationId xmlns:a16="http://schemas.microsoft.com/office/drawing/2014/main" xmlns="" id="{1FC6166F-DE85-E58E-7B86-03D42CCA9A6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4715" y="1910686"/>
            <a:ext cx="2661315" cy="2223323"/>
          </a:xfrm>
          <a:prstGeom prst="rect">
            <a:avLst/>
          </a:prstGeom>
        </p:spPr>
      </p:pic>
      <p:pic>
        <p:nvPicPr>
          <p:cNvPr id="11" name="Picture 10" descr="A group of children with different colored hair&#10;&#10;Description automatically generated">
            <a:extLst>
              <a:ext uri="{FF2B5EF4-FFF2-40B4-BE49-F238E27FC236}">
                <a16:creationId xmlns:a16="http://schemas.microsoft.com/office/drawing/2014/main" xmlns="" id="{27277F7F-E167-91EA-0227-1620E729039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135272"/>
            <a:ext cx="12192000" cy="2721466"/>
          </a:xfrm>
          <a:prstGeom prst="rect">
            <a:avLst/>
          </a:prstGeom>
        </p:spPr>
      </p:pic>
      <p:pic>
        <p:nvPicPr>
          <p:cNvPr id="8" name="Picture 7" descr="A group of white rectangular boxes with black text&#10;&#10;Description automatically generated">
            <a:extLst>
              <a:ext uri="{FF2B5EF4-FFF2-40B4-BE49-F238E27FC236}">
                <a16:creationId xmlns:a16="http://schemas.microsoft.com/office/drawing/2014/main" xmlns="" id="{6EFD6ECA-8193-91CD-25B2-DC06E892A38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35773" y="1187355"/>
            <a:ext cx="2697707" cy="3084394"/>
          </a:xfrm>
          <a:prstGeom prst="rect">
            <a:avLst/>
          </a:prstGeom>
        </p:spPr>
      </p:pic>
      <p:pic>
        <p:nvPicPr>
          <p:cNvPr id="9" name="Picture 8" descr="A group of white rectangular boxes with black text&#10;&#10;Description automatically generated">
            <a:extLst>
              <a:ext uri="{FF2B5EF4-FFF2-40B4-BE49-F238E27FC236}">
                <a16:creationId xmlns:a16="http://schemas.microsoft.com/office/drawing/2014/main" xmlns="" id="{8C2B9935-4C6B-CC44-9864-41BCB12B393A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03223" y="1187355"/>
            <a:ext cx="2706808" cy="3084394"/>
          </a:xfrm>
          <a:prstGeom prst="rect">
            <a:avLst/>
          </a:prstGeom>
        </p:spPr>
      </p:pic>
      <p:pic>
        <p:nvPicPr>
          <p:cNvPr id="10" name="Picture 9" descr="A group of white rectangular boxes with black text&#10;&#10;Description automatically generated">
            <a:extLst>
              <a:ext uri="{FF2B5EF4-FFF2-40B4-BE49-F238E27FC236}">
                <a16:creationId xmlns:a16="http://schemas.microsoft.com/office/drawing/2014/main" xmlns="" id="{F8D28492-C10B-48F7-9C12-5FF0582DADF7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3" y="1"/>
            <a:ext cx="12192001" cy="1009934"/>
          </a:xfrm>
          <a:prstGeom prst="rect">
            <a:avLst/>
          </a:prstGeom>
        </p:spPr>
      </p:pic>
      <p:pic>
        <p:nvPicPr>
          <p:cNvPr id="7" name="Picture 6" descr="A couple of white speech bubbles&#10;&#10;Description automatically generated">
            <a:extLst>
              <a:ext uri="{FF2B5EF4-FFF2-40B4-BE49-F238E27FC236}">
                <a16:creationId xmlns:a16="http://schemas.microsoft.com/office/drawing/2014/main" xmlns="" id="{3CD04826-2414-8167-708F-87E7A5668A4B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8440" y="1460310"/>
            <a:ext cx="2661315" cy="2074460"/>
          </a:xfrm>
          <a:prstGeom prst="rect">
            <a:avLst/>
          </a:prstGeom>
        </p:spPr>
      </p:pic>
      <p:pic>
        <p:nvPicPr>
          <p:cNvPr id="2" name="Picture 1" descr="A couple of white speech bubbles&#10;&#10;Description automatically generated">
            <a:extLst>
              <a:ext uri="{FF2B5EF4-FFF2-40B4-BE49-F238E27FC236}">
                <a16:creationId xmlns:a16="http://schemas.microsoft.com/office/drawing/2014/main" xmlns="" id="{6C8EC956-BBC9-28B5-BB10-CD0158901CDB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42245" y="2402006"/>
            <a:ext cx="2661314" cy="155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24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D44A750-C509-0CD6-A9E7-7F6AF58F6A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nk and white grid&#10;&#10;Description automatically generated">
            <a:extLst>
              <a:ext uri="{FF2B5EF4-FFF2-40B4-BE49-F238E27FC236}">
                <a16:creationId xmlns:a16="http://schemas.microsoft.com/office/drawing/2014/main" xmlns="" id="{D2789579-D384-1815-23DC-4480ED5931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7" name="Picture 6" descr="A group of white rectangular objects with black text&#10;&#10;Description automatically generated">
            <a:extLst>
              <a:ext uri="{FF2B5EF4-FFF2-40B4-BE49-F238E27FC236}">
                <a16:creationId xmlns:a16="http://schemas.microsoft.com/office/drawing/2014/main" xmlns="" id="{F628972F-DA75-DAC1-FDCC-CBBD67E76E0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260"/>
            <a:ext cx="12192001" cy="1349868"/>
          </a:xfrm>
          <a:prstGeom prst="rect">
            <a:avLst/>
          </a:prstGeom>
        </p:spPr>
      </p:pic>
      <p:pic>
        <p:nvPicPr>
          <p:cNvPr id="9" name="Picture 8" descr="A couple of white rectangular speech bubbles&#10;&#10;Description automatically generated">
            <a:extLst>
              <a:ext uri="{FF2B5EF4-FFF2-40B4-BE49-F238E27FC236}">
                <a16:creationId xmlns:a16="http://schemas.microsoft.com/office/drawing/2014/main" xmlns="" id="{AE8C9668-FF5E-C0A8-2F28-25538E4777B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6722" y="1992573"/>
            <a:ext cx="2688610" cy="2074460"/>
          </a:xfrm>
          <a:prstGeom prst="rect">
            <a:avLst/>
          </a:prstGeom>
        </p:spPr>
      </p:pic>
      <p:pic>
        <p:nvPicPr>
          <p:cNvPr id="11" name="Picture 10" descr="A cartoon of women wearing headscarves&#10;&#10;Description automatically generated">
            <a:extLst>
              <a:ext uri="{FF2B5EF4-FFF2-40B4-BE49-F238E27FC236}">
                <a16:creationId xmlns:a16="http://schemas.microsoft.com/office/drawing/2014/main" xmlns="" id="{8775E741-D8AA-3E12-425D-084943FE992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3574452"/>
            <a:ext cx="12192001" cy="3282287"/>
          </a:xfrm>
          <a:prstGeom prst="rect">
            <a:avLst/>
          </a:prstGeom>
        </p:spPr>
      </p:pic>
      <p:pic>
        <p:nvPicPr>
          <p:cNvPr id="13" name="Picture 12" descr="A cartoon of two people&#10;&#10;Description automatically generated">
            <a:extLst>
              <a:ext uri="{FF2B5EF4-FFF2-40B4-BE49-F238E27FC236}">
                <a16:creationId xmlns:a16="http://schemas.microsoft.com/office/drawing/2014/main" xmlns="" id="{455986FD-B769-7652-C750-E875A32C50F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575713"/>
            <a:ext cx="12192000" cy="3281025"/>
          </a:xfrm>
          <a:prstGeom prst="rect">
            <a:avLst/>
          </a:prstGeom>
        </p:spPr>
      </p:pic>
      <p:pic>
        <p:nvPicPr>
          <p:cNvPr id="2" name="Picture 1" descr="A couple of white rectangular speech bubbles&#10;&#10;Description automatically generated">
            <a:extLst>
              <a:ext uri="{FF2B5EF4-FFF2-40B4-BE49-F238E27FC236}">
                <a16:creationId xmlns:a16="http://schemas.microsoft.com/office/drawing/2014/main" xmlns="" id="{67997532-1739-318A-EC9E-A193A5D88817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42245" y="1992573"/>
            <a:ext cx="2688609" cy="2074460"/>
          </a:xfrm>
          <a:prstGeom prst="rect">
            <a:avLst/>
          </a:prstGeom>
        </p:spPr>
      </p:pic>
      <p:pic>
        <p:nvPicPr>
          <p:cNvPr id="3" name="Picture 2" descr="A group of white rectangular objects with black text&#10;&#10;Description automatically generated">
            <a:extLst>
              <a:ext uri="{FF2B5EF4-FFF2-40B4-BE49-F238E27FC236}">
                <a16:creationId xmlns:a16="http://schemas.microsoft.com/office/drawing/2014/main" xmlns="" id="{8F72D5ED-7F15-FD84-3A3D-ED0837C71967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99547" y="1351128"/>
            <a:ext cx="2688610" cy="2222062"/>
          </a:xfrm>
          <a:prstGeom prst="rect">
            <a:avLst/>
          </a:prstGeom>
        </p:spPr>
      </p:pic>
      <p:pic>
        <p:nvPicPr>
          <p:cNvPr id="4" name="Picture 3" descr="A group of white rectangular objects with black text&#10;&#10;Description automatically generated">
            <a:extLst>
              <a:ext uri="{FF2B5EF4-FFF2-40B4-BE49-F238E27FC236}">
                <a16:creationId xmlns:a16="http://schemas.microsoft.com/office/drawing/2014/main" xmlns="" id="{C8A84711-002D-86A8-6CD2-48CD8429D53B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1194" y="1351128"/>
            <a:ext cx="2674961" cy="2222062"/>
          </a:xfrm>
          <a:prstGeom prst="rect">
            <a:avLst/>
          </a:prstGeom>
        </p:spPr>
      </p:pic>
      <p:pic>
        <p:nvPicPr>
          <p:cNvPr id="6" name="Picture 5" descr="A group of white rectangular objects with black text&#10;&#10;Description automatically generated">
            <a:extLst>
              <a:ext uri="{FF2B5EF4-FFF2-40B4-BE49-F238E27FC236}">
                <a16:creationId xmlns:a16="http://schemas.microsoft.com/office/drawing/2014/main" xmlns="" id="{4A56DC0A-5D3B-A951-5841-443F26307A68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07773" y="1348605"/>
            <a:ext cx="2688609" cy="2222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4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9D12DB7-5D48-56DC-F6F8-38DAE6F08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nk and white grid&#10;&#10;Description automatically generated">
            <a:extLst>
              <a:ext uri="{FF2B5EF4-FFF2-40B4-BE49-F238E27FC236}">
                <a16:creationId xmlns:a16="http://schemas.microsoft.com/office/drawing/2014/main" xmlns="" id="{63645DDA-EF65-ACAE-6220-CEFADEB1380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black and white rectangle with a white background&#10;&#10;Description automatically generated">
            <a:extLst>
              <a:ext uri="{FF2B5EF4-FFF2-40B4-BE49-F238E27FC236}">
                <a16:creationId xmlns:a16="http://schemas.microsoft.com/office/drawing/2014/main" xmlns="" id="{6DAA23D6-6234-F5C5-62F0-76DEF482969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213892"/>
            <a:ext cx="12192001" cy="6855480"/>
          </a:xfrm>
          <a:prstGeom prst="rect">
            <a:avLst/>
          </a:prstGeom>
        </p:spPr>
      </p:pic>
      <p:pic>
        <p:nvPicPr>
          <p:cNvPr id="4" name="Picture 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xmlns="" id="{EA936833-4A01-CBB5-3CFF-44F03135CC5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3387" y="1571739"/>
            <a:ext cx="10829365" cy="28101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F6DD317-7804-3DB1-1A7C-DB849604A658}"/>
              </a:ext>
            </a:extLst>
          </p:cNvPr>
          <p:cNvSpPr txBox="1"/>
          <p:nvPr/>
        </p:nvSpPr>
        <p:spPr>
          <a:xfrm>
            <a:off x="2768276" y="574939"/>
            <a:ext cx="6655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0070C0"/>
                </a:solidFill>
                <a:effectLst/>
                <a:latin typeface="Fira Sans" panose="020B0503050000020004" pitchFamily="34" charset="0"/>
              </a:rPr>
              <a:t>Don’t forget. </a:t>
            </a:r>
            <a:endParaRPr lang="en-GB" sz="5400" dirty="0">
              <a:solidFill>
                <a:srgbClr val="0070C0"/>
              </a:solidFill>
              <a:effectLst/>
              <a:latin typeface="Fira Sans" panose="020B05030500000200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63388" y="1674032"/>
            <a:ext cx="106859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If you ever have a worry about something that’s happened </a:t>
            </a:r>
            <a:r>
              <a:rPr lang="en-GB" sz="2800" kern="100" dirty="0" smtClean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online, remember our school online safety rule…</a:t>
            </a:r>
            <a:endParaRPr lang="en-GB" sz="2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86823" y="2747677"/>
            <a:ext cx="6818348" cy="3180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47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B2FA74C-099E-E544-8D92-9B6016852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nk and white background&#10;&#10;Description automatically generated">
            <a:extLst>
              <a:ext uri="{FF2B5EF4-FFF2-40B4-BE49-F238E27FC236}">
                <a16:creationId xmlns:a16="http://schemas.microsoft.com/office/drawing/2014/main" xmlns="" id="{CC0C989D-FA08-5AC7-D117-A5EBBB17782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5" name="Picture 4" descr="A black and white rectangle with a white background&#10;&#10;Description automatically generated">
            <a:extLst>
              <a:ext uri="{FF2B5EF4-FFF2-40B4-BE49-F238E27FC236}">
                <a16:creationId xmlns:a16="http://schemas.microsoft.com/office/drawing/2014/main" xmlns="" id="{81AF3DBB-707A-8788-BD96-1A34CACAF4C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260"/>
            <a:ext cx="12192001" cy="6855480"/>
          </a:xfrm>
          <a:prstGeom prst="rect">
            <a:avLst/>
          </a:prstGeom>
        </p:spPr>
      </p:pic>
      <p:pic>
        <p:nvPicPr>
          <p:cNvPr id="9" name="Picture 8" descr="A computer with a white screen&#10;&#10;Description automatically generated">
            <a:extLst>
              <a:ext uri="{FF2B5EF4-FFF2-40B4-BE49-F238E27FC236}">
                <a16:creationId xmlns:a16="http://schemas.microsoft.com/office/drawing/2014/main" xmlns="" id="{6D1F0B92-D049-71C3-58B3-90A0EF54009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11" name="Picture 10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xmlns="" id="{C903A099-0DB5-8959-FD49-C372579886B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1214"/>
            <a:ext cx="12194242" cy="6856740"/>
          </a:xfrm>
          <a:prstGeom prst="rect">
            <a:avLst/>
          </a:prstGeom>
        </p:spPr>
      </p:pic>
      <p:pic>
        <p:nvPicPr>
          <p:cNvPr id="2" name="Picture 1" descr="A black background with blue letters&#10;&#10;Description automatically generated">
            <a:extLst>
              <a:ext uri="{FF2B5EF4-FFF2-40B4-BE49-F238E27FC236}">
                <a16:creationId xmlns:a16="http://schemas.microsoft.com/office/drawing/2014/main" xmlns="" id="{DC4F6A3C-7E41-B53A-05F4-38236F914EC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5963" y="1810298"/>
            <a:ext cx="846162" cy="371219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39787" y="673531"/>
            <a:ext cx="751242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kern="1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Let’s finish by looking at this clever way to spot the signs of a scam! </a:t>
            </a:r>
            <a:endParaRPr lang="en-GB" sz="2800" kern="10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273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nk and white grid&#10;&#10;Description automatically generated">
            <a:extLst>
              <a:ext uri="{FF2B5EF4-FFF2-40B4-BE49-F238E27FC236}">
                <a16:creationId xmlns:a16="http://schemas.microsoft.com/office/drawing/2014/main" xmlns="" id="{A9C71DC8-EAB1-7A01-723F-5601F3960EC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7" name="Picture 6" descr="A purple and blue rectangular frame&#10;&#10;Description automatically generated">
            <a:extLst>
              <a:ext uri="{FF2B5EF4-FFF2-40B4-BE49-F238E27FC236}">
                <a16:creationId xmlns:a16="http://schemas.microsoft.com/office/drawing/2014/main" xmlns="" id="{F1E09A59-F2B8-19B8-C749-F85A1DBC1A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34353" y="968828"/>
            <a:ext cx="9197788" cy="48768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67435" y="2253066"/>
            <a:ext cx="87316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entury Gothic" panose="020B0502020202020204" pitchFamily="34" charset="0"/>
              </a:rPr>
              <a:t>Happy </a:t>
            </a:r>
          </a:p>
          <a:p>
            <a:pPr algn="ctr"/>
            <a:r>
              <a:rPr lang="en-GB" sz="7200" dirty="0" smtClean="0">
                <a:latin typeface="Century Gothic" panose="020B0502020202020204" pitchFamily="34" charset="0"/>
              </a:rPr>
              <a:t>Safer Internet Day!</a:t>
            </a:r>
            <a:endParaRPr lang="en-GB" sz="7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12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B88B90DF951ED4D848824CDACFAE662" ma:contentTypeVersion="14" ma:contentTypeDescription="Create a new document." ma:contentTypeScope="" ma:versionID="c13f84930febce12c8a42311c717ba72">
  <xsd:schema xmlns:xsd="http://www.w3.org/2001/XMLSchema" xmlns:xs="http://www.w3.org/2001/XMLSchema" xmlns:p="http://schemas.microsoft.com/office/2006/metadata/properties" xmlns:ns2="81740273-93ca-4815-a764-604cea3bb30b" xmlns:ns3="87ab1c24-4376-4c51-ad17-e227108bf019" targetNamespace="http://schemas.microsoft.com/office/2006/metadata/properties" ma:root="true" ma:fieldsID="0141997ded386117bc0ab0fbd1b7df4a" ns2:_="" ns3:_="">
    <xsd:import namespace="81740273-93ca-4815-a764-604cea3bb30b"/>
    <xsd:import namespace="87ab1c24-4376-4c51-ad17-e227108bf0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740273-93ca-4815-a764-604cea3bb3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6a201c1-2bfc-40f7-b8bd-890bf0540e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ab1c24-4376-4c51-ad17-e227108bf019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4b3c66cd-d13d-4eed-a6c7-34e9d265bc68}" ma:internalName="TaxCatchAll" ma:showField="CatchAllData" ma:web="87ab1c24-4376-4c51-ad17-e227108bf0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7ab1c24-4376-4c51-ad17-e227108bf019" xsi:nil="true"/>
    <lcf76f155ced4ddcb4097134ff3c332f xmlns="81740273-93ca-4815-a764-604cea3bb30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0384CAA-4B34-4F88-BA9B-60AFAEABB3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1740273-93ca-4815-a764-604cea3bb30b"/>
    <ds:schemaRef ds:uri="87ab1c24-4376-4c51-ad17-e227108bf0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AE9E875-5E66-4DB9-AE46-490D5BCBAA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6D28EF-2555-444E-AA65-1E4E19315BF5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81740273-93ca-4815-a764-604cea3bb30b"/>
    <ds:schemaRef ds:uri="87ab1c24-4376-4c51-ad17-e227108bf019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230</Words>
  <Application>Microsoft Office PowerPoint</Application>
  <PresentationFormat>Widescreen</PresentationFormat>
  <Paragraphs>38</Paragraphs>
  <Slides>12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Century Gothic</vt:lpstr>
      <vt:lpstr>Fira Sans</vt:lpstr>
      <vt:lpstr>Mangal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Delmozene Morris-Ley</dc:creator>
  <cp:lastModifiedBy>Georgina Smith</cp:lastModifiedBy>
  <cp:revision>23</cp:revision>
  <dcterms:created xsi:type="dcterms:W3CDTF">2024-10-02T08:07:15Z</dcterms:created>
  <dcterms:modified xsi:type="dcterms:W3CDTF">2025-01-28T19:55:07Z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0x010100EB88B90DF951ED4D848824CDACFAE662</vt:lpwstr>
  </property>
  <property fmtid="{D5CDD505-2E9C-101B-9397-08002B2CF9AE}" pid="3" name="MediaServiceImageTags">
    <vt:lpwstr/>
  </property>
</Properties>
</file>